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74" r:id="rId12"/>
    <p:sldId id="275" r:id="rId13"/>
    <p:sldId id="276" r:id="rId14"/>
    <p:sldId id="278" r:id="rId15"/>
    <p:sldId id="279" r:id="rId16"/>
    <p:sldId id="266" r:id="rId17"/>
    <p:sldId id="267" r:id="rId18"/>
    <p:sldId id="270" r:id="rId19"/>
    <p:sldId id="268" r:id="rId20"/>
    <p:sldId id="271" r:id="rId21"/>
  </p:sldIdLst>
  <p:sldSz cx="9144000" cy="6858000" type="screen4x3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6767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0698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0634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3693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3122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961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7900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2466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7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1750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9182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51272-C3A6-48F6-94C2-7E83919362F2}" type="datetimeFigureOut">
              <a:rPr lang="es-EC" smtClean="0"/>
              <a:t>07/08/2013</a:t>
            </a:fld>
            <a:endParaRPr lang="es-EC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B617F-7835-40ED-B66F-76F44543818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481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Proyecto SUDOKU</a:t>
            </a:r>
            <a:endParaRPr lang="es-EC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C" b="1" dirty="0" smtClean="0">
                <a:solidFill>
                  <a:schemeClr val="tx1"/>
                </a:solidFill>
              </a:rPr>
              <a:t>Grupo:</a:t>
            </a:r>
          </a:p>
          <a:p>
            <a:r>
              <a:rPr lang="es-EC" b="1" dirty="0">
                <a:solidFill>
                  <a:schemeClr val="tx1"/>
                </a:solidFill>
              </a:rPr>
              <a:t>Kevin </a:t>
            </a:r>
            <a:r>
              <a:rPr lang="es-EC" b="1" dirty="0" smtClean="0">
                <a:solidFill>
                  <a:schemeClr val="tx1"/>
                </a:solidFill>
              </a:rPr>
              <a:t>Silva.</a:t>
            </a:r>
            <a:endParaRPr lang="es-EC" b="1" dirty="0">
              <a:solidFill>
                <a:schemeClr val="tx1"/>
              </a:solidFill>
            </a:endParaRPr>
          </a:p>
          <a:p>
            <a:r>
              <a:rPr lang="es-EC" b="1" dirty="0">
                <a:solidFill>
                  <a:schemeClr val="tx1"/>
                </a:solidFill>
              </a:rPr>
              <a:t>Danny </a:t>
            </a:r>
            <a:r>
              <a:rPr lang="es-EC" b="1" dirty="0" smtClean="0">
                <a:solidFill>
                  <a:schemeClr val="tx1"/>
                </a:solidFill>
              </a:rPr>
              <a:t>Ponce.</a:t>
            </a:r>
            <a:endParaRPr lang="es-EC" b="1" dirty="0">
              <a:solidFill>
                <a:schemeClr val="tx1"/>
              </a:solidFill>
            </a:endParaRPr>
          </a:p>
          <a:p>
            <a:r>
              <a:rPr lang="es-EC" b="1" dirty="0">
                <a:solidFill>
                  <a:schemeClr val="tx1"/>
                </a:solidFill>
              </a:rPr>
              <a:t>Edwin </a:t>
            </a:r>
            <a:r>
              <a:rPr lang="es-EC" b="1" dirty="0" smtClean="0">
                <a:solidFill>
                  <a:schemeClr val="tx1"/>
                </a:solidFill>
              </a:rPr>
              <a:t>Hermenejildo.</a:t>
            </a:r>
            <a:endParaRPr lang="es-EC" b="1" dirty="0">
              <a:solidFill>
                <a:schemeClr val="tx1"/>
              </a:solidFill>
            </a:endParaRPr>
          </a:p>
          <a:p>
            <a:endParaRPr lang="es-EC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82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INTERFAZ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55576" y="1124744"/>
            <a:ext cx="2500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- </a:t>
            </a: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Cargar Partida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4" t="25059" r="28197" b="25257"/>
          <a:stretch/>
        </p:blipFill>
        <p:spPr bwMode="auto">
          <a:xfrm>
            <a:off x="539552" y="2564904"/>
            <a:ext cx="392576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0314" r="16786" b="10657"/>
          <a:stretch/>
        </p:blipFill>
        <p:spPr bwMode="auto">
          <a:xfrm>
            <a:off x="4860032" y="2580726"/>
            <a:ext cx="3925765" cy="279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1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1" r="11873"/>
          <a:stretch/>
        </p:blipFill>
        <p:spPr bwMode="auto">
          <a:xfrm>
            <a:off x="251520" y="204604"/>
            <a:ext cx="8484096" cy="596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449729" y="332656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Colaboración GIT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1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r="14328"/>
          <a:stretch/>
        </p:blipFill>
        <p:spPr bwMode="auto">
          <a:xfrm>
            <a:off x="85261" y="116632"/>
            <a:ext cx="8879227" cy="658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63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r="13100"/>
          <a:stretch/>
        </p:blipFill>
        <p:spPr bwMode="auto">
          <a:xfrm>
            <a:off x="75265" y="188640"/>
            <a:ext cx="8817215" cy="633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9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0" t="-252" r="17504" b="252"/>
          <a:stretch/>
        </p:blipFill>
        <p:spPr bwMode="auto">
          <a:xfrm>
            <a:off x="166851" y="99463"/>
            <a:ext cx="8797637" cy="656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3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2989"/>
          <a:stretch/>
        </p:blipFill>
        <p:spPr bwMode="auto">
          <a:xfrm>
            <a:off x="323528" y="188640"/>
            <a:ext cx="8466615" cy="602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57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Documentación LATEX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00" y="958081"/>
            <a:ext cx="4740263" cy="56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0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99" y="958081"/>
            <a:ext cx="4779265" cy="566738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Documentación LATEX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48552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Documentación LATEX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80120"/>
            <a:ext cx="8481933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93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Documentación </a:t>
            </a:r>
            <a:r>
              <a:rPr lang="es-E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Doxygen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" r="1"/>
          <a:stretch/>
        </p:blipFill>
        <p:spPr bwMode="auto">
          <a:xfrm>
            <a:off x="107503" y="1268760"/>
            <a:ext cx="8807125" cy="46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059832" y="476672"/>
            <a:ext cx="28421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Interfaz</a:t>
            </a:r>
          </a:p>
        </p:txBody>
      </p:sp>
      <p:pic>
        <p:nvPicPr>
          <p:cNvPr id="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2462672"/>
            <a:ext cx="4820040" cy="34146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755576" y="1700808"/>
            <a:ext cx="289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- Ventana Principal</a:t>
            </a:r>
          </a:p>
        </p:txBody>
      </p:sp>
    </p:spTree>
    <p:extLst>
      <p:ext uri="{BB962C8B-B14F-4D97-AF65-F5344CB8AC3E}">
        <p14:creationId xmlns:p14="http://schemas.microsoft.com/office/powerpoint/2010/main" val="189719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Puntuaci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ón</a:t>
            </a:r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 Final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41252"/>
              </p:ext>
            </p:extLst>
          </p:nvPr>
        </p:nvGraphicFramePr>
        <p:xfrm>
          <a:off x="1266650" y="1700808"/>
          <a:ext cx="6696744" cy="3474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48372"/>
                <a:gridCol w="3348372"/>
              </a:tblGrid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Interfaz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5/5</a:t>
                      </a:r>
                      <a:endParaRPr lang="es-EC" sz="3200" b="1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Funcionalidad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14/15</a:t>
                      </a:r>
                      <a:endParaRPr lang="es-EC" sz="3200" b="1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Doxygen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5/5</a:t>
                      </a:r>
                      <a:endParaRPr lang="es-EC" sz="3200" b="1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Manual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5/5</a:t>
                      </a:r>
                      <a:endParaRPr lang="es-EC" sz="3200" b="1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Git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8/10</a:t>
                      </a:r>
                      <a:endParaRPr lang="es-EC" sz="3200" b="1" dirty="0"/>
                    </a:p>
                  </a:txBody>
                  <a:tcPr/>
                </a:tc>
              </a:tr>
              <a:tr h="55206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TOTAL</a:t>
                      </a:r>
                      <a:endParaRPr lang="es-EC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37</a:t>
                      </a:r>
                      <a:endParaRPr lang="es-EC" sz="3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95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059832" y="476672"/>
            <a:ext cx="28421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Interfaz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43608" y="125605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Nuevo juego</a:t>
            </a:r>
          </a:p>
          <a:p>
            <a:pPr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Elección de Nivel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7" y="2184924"/>
            <a:ext cx="4971827" cy="4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267744" y="476672"/>
            <a:ext cx="51125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Nivel de Dificultad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35369" y="1907540"/>
            <a:ext cx="1077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Fácil</a:t>
            </a:r>
          </a:p>
        </p:txBody>
      </p:sp>
      <p:sp>
        <p:nvSpPr>
          <p:cNvPr id="13" name="CustomShape 3"/>
          <p:cNvSpPr/>
          <p:nvPr/>
        </p:nvSpPr>
        <p:spPr>
          <a:xfrm>
            <a:off x="5482800" y="1937160"/>
            <a:ext cx="1656720" cy="60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sz="24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100795" y="1916832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Medio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10059" r="16839" b="10000"/>
          <a:stretch/>
        </p:blipFill>
        <p:spPr bwMode="auto">
          <a:xfrm>
            <a:off x="416840" y="2688632"/>
            <a:ext cx="3867128" cy="290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865" y="2708920"/>
            <a:ext cx="38385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651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2267744" y="476672"/>
            <a:ext cx="51125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Nivel de Dificultad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735369" y="1907540"/>
            <a:ext cx="1191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Difícil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084168" y="1907540"/>
            <a:ext cx="1458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Experto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3" y="2844846"/>
            <a:ext cx="38576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06" y="2844847"/>
            <a:ext cx="3867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03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267744" y="44624"/>
            <a:ext cx="51125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Errores.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080860" y="764704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Fila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358852" y="764704"/>
            <a:ext cx="1628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Columna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188767" y="3856843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Incorrecta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216044" y="3808064"/>
            <a:ext cx="2332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err="1" smtClean="0">
                <a:solidFill>
                  <a:srgbClr val="000000"/>
                </a:solidFill>
                <a:latin typeface="Franklin Gothic Book"/>
              </a:rPr>
              <a:t>Subcuadrcula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t="10684" r="17059" b="10802"/>
          <a:stretch/>
        </p:blipFill>
        <p:spPr bwMode="auto">
          <a:xfrm>
            <a:off x="4895812" y="4269729"/>
            <a:ext cx="3636627" cy="2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0635" r="16630" b="10829"/>
          <a:stretch/>
        </p:blipFill>
        <p:spPr bwMode="auto">
          <a:xfrm>
            <a:off x="4895813" y="1196753"/>
            <a:ext cx="3636627" cy="260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t="10684" r="17279" b="10802"/>
          <a:stretch/>
        </p:blipFill>
        <p:spPr bwMode="auto">
          <a:xfrm>
            <a:off x="651631" y="1226368"/>
            <a:ext cx="3533635" cy="257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0635" r="16572" b="10314"/>
          <a:stretch/>
        </p:blipFill>
        <p:spPr bwMode="auto">
          <a:xfrm>
            <a:off x="651631" y="4269729"/>
            <a:ext cx="3533636" cy="2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19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283295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Ayuda  - Posibles Fichas.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358852" y="1268760"/>
            <a:ext cx="4634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-285750">
              <a:buSzPct val="85000"/>
              <a:buFont typeface="Brush Script MT"/>
              <a:buChar char="O"/>
            </a:pP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Al hacer clic en un cuadro vacío.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64904"/>
            <a:ext cx="4029075" cy="3005138"/>
          </a:xfrm>
          <a:prstGeom prst="rect">
            <a:avLst/>
          </a:prstGeom>
        </p:spPr>
      </p:pic>
      <p:sp>
        <p:nvSpPr>
          <p:cNvPr id="8" name="7 Llamada de nube"/>
          <p:cNvSpPr/>
          <p:nvPr/>
        </p:nvSpPr>
        <p:spPr>
          <a:xfrm>
            <a:off x="5508126" y="3717031"/>
            <a:ext cx="2160240" cy="1377751"/>
          </a:xfrm>
          <a:prstGeom prst="cloudCallout">
            <a:avLst>
              <a:gd name="adj1" fmla="val -61348"/>
              <a:gd name="adj2" fmla="val 6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POSIBLES PISTAS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946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499319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Archivos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11269" r="6236" b="15246"/>
          <a:stretch/>
        </p:blipFill>
        <p:spPr bwMode="auto">
          <a:xfrm>
            <a:off x="53952" y="1556792"/>
            <a:ext cx="8982544" cy="436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49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35696" y="188640"/>
            <a:ext cx="60486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j-lt"/>
                <a:ea typeface="+mj-ea"/>
                <a:cs typeface="+mj-cs"/>
              </a:rPr>
              <a:t>INTERFAZ</a:t>
            </a:r>
            <a:endParaRPr lang="es-E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55576" y="1124744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SzPct val="85000"/>
              <a:buFont typeface="Brush Script MT"/>
              <a:buChar char="O"/>
            </a:pPr>
            <a:r>
              <a:rPr lang="es-EC" sz="2400" dirty="0">
                <a:solidFill>
                  <a:srgbClr val="000000"/>
                </a:solidFill>
                <a:latin typeface="Franklin Gothic Book"/>
              </a:rPr>
              <a:t>- </a:t>
            </a:r>
            <a:r>
              <a:rPr lang="es-EC" sz="2400" dirty="0" smtClean="0">
                <a:solidFill>
                  <a:srgbClr val="000000"/>
                </a:solidFill>
                <a:latin typeface="Franklin Gothic Book"/>
              </a:rPr>
              <a:t>Estadísticas</a:t>
            </a:r>
            <a:endParaRPr lang="es-EC" sz="2400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20818" r="25000" b="20287"/>
          <a:stretch/>
        </p:blipFill>
        <p:spPr bwMode="auto">
          <a:xfrm>
            <a:off x="2133891" y="1988840"/>
            <a:ext cx="5452282" cy="401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5349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87</Words>
  <Application>Microsoft Office PowerPoint</Application>
  <PresentationFormat>Presentación en pantalla (4:3)</PresentationFormat>
  <Paragraphs>47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Proyecto SUDOKU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SUDOKU</dc:title>
  <dc:creator>Edwin</dc:creator>
  <cp:lastModifiedBy>Kevin</cp:lastModifiedBy>
  <cp:revision>22</cp:revision>
  <dcterms:created xsi:type="dcterms:W3CDTF">2013-07-08T05:01:34Z</dcterms:created>
  <dcterms:modified xsi:type="dcterms:W3CDTF">2013-08-07T15:09:31Z</dcterms:modified>
</cp:coreProperties>
</file>